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7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8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9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5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1DB3-511A-4006-B15E-61E024210EC1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WISE Buyer </a:t>
            </a:r>
            <a:br>
              <a:rPr lang="en-US" dirty="0" smtClean="0"/>
            </a:br>
            <a:r>
              <a:rPr lang="en-US" dirty="0" smtClean="0"/>
              <a:t>versus </a:t>
            </a:r>
            <a:br>
              <a:rPr lang="en-US" dirty="0" smtClean="0"/>
            </a:br>
            <a:r>
              <a:rPr lang="en-US" dirty="0" smtClean="0"/>
              <a:t>Conspicuous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Conspicuous Buy : Gucci watches for men - Pantheon Silver-Tone Steel Black Dial with diamonds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3710"/>
            <a:ext cx="4038600" cy="31789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Gucci watch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$1,599.00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 smtClean="0"/>
              <a:t>This watch is best watch in the top model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 smtClean="0"/>
              <a:t>It is expensive because has diamonds and it is a </a:t>
            </a:r>
            <a:r>
              <a:rPr lang="en-US" dirty="0"/>
              <a:t>G</a:t>
            </a:r>
            <a:r>
              <a:rPr lang="en-US" dirty="0" smtClean="0"/>
              <a:t>ucci mark that is a famous mark.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1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Wise Buy: </a:t>
            </a:r>
            <a:r>
              <a:rPr lang="en-US" b="1" dirty="0"/>
              <a:t>HACBIWA Classic Golden Bracelet Men Stainless Steal Wrist </a:t>
            </a:r>
            <a:r>
              <a:rPr lang="en-US" b="1" dirty="0" smtClean="0"/>
              <a:t>Watch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4" y="1600200"/>
            <a:ext cx="307353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HACBIWA watch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$6.29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It is wise </a:t>
            </a:r>
            <a:r>
              <a:rPr lang="en-US" dirty="0" smtClean="0"/>
              <a:t>because no body want and stores has to sales it very cheap</a:t>
            </a:r>
            <a:endParaRPr lang="en-US" dirty="0"/>
          </a:p>
          <a:p>
            <a:r>
              <a:rPr lang="en-US" dirty="0"/>
              <a:t>Why is it cheap?</a:t>
            </a:r>
          </a:p>
          <a:p>
            <a:r>
              <a:rPr lang="en-US" dirty="0"/>
              <a:t>It is cheap because materials are bad </a:t>
            </a:r>
          </a:p>
        </p:txBody>
      </p:sp>
    </p:spTree>
    <p:extLst>
      <p:ext uri="{BB962C8B-B14F-4D97-AF65-F5344CB8AC3E}">
        <p14:creationId xmlns:p14="http://schemas.microsoft.com/office/powerpoint/2010/main" val="315166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Conspicuous </a:t>
            </a:r>
            <a:r>
              <a:rPr lang="en-US" b="1" dirty="0"/>
              <a:t>Buy : Dumas Station WS 91+ points Cabernet Sauvignon Vintage Vertical (2006 &amp; 2008)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85897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Dumas Station wine</a:t>
            </a:r>
            <a:endParaRPr lang="en-US" dirty="0"/>
          </a:p>
          <a:p>
            <a:r>
              <a:rPr lang="en-US" dirty="0"/>
              <a:t>Price: $</a:t>
            </a:r>
            <a:r>
              <a:rPr lang="en-US" dirty="0" smtClean="0"/>
              <a:t>136.00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 smtClean="0"/>
              <a:t>This wine is one of the most delicious wine from Dayton, WA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It </a:t>
            </a:r>
            <a:r>
              <a:rPr lang="en-US" dirty="0" smtClean="0"/>
              <a:t>is expensive because was made in 2006 and has 9 years old so this mean this wine has a good 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9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Wise Buy: </a:t>
            </a:r>
            <a:r>
              <a:rPr lang="en-US" b="1" dirty="0"/>
              <a:t>2012 Gaucho Andino Carmenere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68" y="1600200"/>
            <a:ext cx="224066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Guacho Andino Carmenere wine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$3.99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It is wise because </a:t>
            </a:r>
            <a:r>
              <a:rPr lang="en-US" dirty="0" smtClean="0"/>
              <a:t>the flavor is bad</a:t>
            </a:r>
            <a:endParaRPr lang="en-US" dirty="0"/>
          </a:p>
          <a:p>
            <a:r>
              <a:rPr lang="en-US" dirty="0"/>
              <a:t>Why is it cheap?</a:t>
            </a:r>
          </a:p>
          <a:p>
            <a:r>
              <a:rPr lang="en-US" dirty="0"/>
              <a:t>It is </a:t>
            </a:r>
            <a:r>
              <a:rPr lang="en-US" dirty="0" smtClean="0"/>
              <a:t>cheap because it was made in 2012, so it only has 3 years old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8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Conspicuous Buy </a:t>
            </a:r>
            <a:r>
              <a:rPr lang="en-US" b="1" dirty="0" smtClean="0"/>
              <a:t>: Mega Power™ </a:t>
            </a:r>
            <a:r>
              <a:rPr lang="en-US" b="1" dirty="0"/>
              <a:t>Exhaust System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3428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Exhaust system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$520.97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exhaust system is conspicuous because add 40 power horses to your vehicle 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It is expensive because </a:t>
            </a:r>
            <a:r>
              <a:rPr lang="en-US" dirty="0" smtClean="0"/>
              <a:t>it has all parts I mean it is the full system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6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Wise Buy :Titanium Burnt Tip Exhaust Cat back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101"/>
            <a:ext cx="4038600" cy="3902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Exhaust system</a:t>
            </a:r>
          </a:p>
          <a:p>
            <a:r>
              <a:rPr lang="en-US" dirty="0"/>
              <a:t>Price: </a:t>
            </a:r>
            <a:r>
              <a:rPr lang="en-US" dirty="0" smtClean="0"/>
              <a:t>$119.97</a:t>
            </a:r>
            <a:endParaRPr lang="en-US" dirty="0"/>
          </a:p>
          <a:p>
            <a:r>
              <a:rPr lang="en-US" dirty="0"/>
              <a:t>Why is it </a:t>
            </a:r>
            <a:r>
              <a:rPr lang="en-US" dirty="0" smtClean="0"/>
              <a:t>wise?</a:t>
            </a:r>
            <a:endParaRPr lang="en-US" dirty="0"/>
          </a:p>
          <a:p>
            <a:pPr lvl="1"/>
            <a:r>
              <a:rPr lang="en-US" dirty="0"/>
              <a:t>This exhaust system is </a:t>
            </a:r>
            <a:r>
              <a:rPr lang="en-US" dirty="0" smtClean="0"/>
              <a:t>wise because this brand is not fancy and the song that it make is terrible</a:t>
            </a:r>
            <a:endParaRPr lang="en-US" dirty="0"/>
          </a:p>
          <a:p>
            <a:r>
              <a:rPr lang="en-US" dirty="0"/>
              <a:t>Why is it </a:t>
            </a:r>
            <a:r>
              <a:rPr lang="en-US" dirty="0" smtClean="0"/>
              <a:t>cheap?</a:t>
            </a:r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dirty="0" smtClean="0"/>
              <a:t>cheap </a:t>
            </a:r>
            <a:r>
              <a:rPr lang="en-US" dirty="0"/>
              <a:t>because </a:t>
            </a:r>
            <a:r>
              <a:rPr lang="en-US" dirty="0" smtClean="0"/>
              <a:t>it has cheap materials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8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Conspicuous Buy </a:t>
            </a:r>
            <a:r>
              <a:rPr lang="en-US" b="1" dirty="0" smtClean="0"/>
              <a:t>:Series </a:t>
            </a:r>
            <a:r>
              <a:rPr lang="en-US" b="1" dirty="0"/>
              <a:t>Typhoon Cold Air Intake Kit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6926"/>
            <a:ext cx="4038600" cy="28925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Air intake system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$262.99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air intake </a:t>
            </a:r>
            <a:r>
              <a:rPr lang="en-US" dirty="0"/>
              <a:t>system is conspicuous </a:t>
            </a:r>
            <a:r>
              <a:rPr lang="en-US" dirty="0" smtClean="0"/>
              <a:t>because it add more horsepower than others brand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It is expensive because </a:t>
            </a:r>
            <a:r>
              <a:rPr lang="en-US" dirty="0" smtClean="0"/>
              <a:t>it is made with titanium so the main million mile limited warranty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79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Wise Buy :Aluminum </a:t>
            </a:r>
            <a:r>
              <a:rPr lang="en-US" b="1" dirty="0"/>
              <a:t>Short Ram Air Intake System (Blue)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7406"/>
            <a:ext cx="4038600" cy="3571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Air intake system</a:t>
            </a:r>
          </a:p>
          <a:p>
            <a:r>
              <a:rPr lang="en-US" dirty="0"/>
              <a:t>Price: $262.99</a:t>
            </a:r>
          </a:p>
          <a:p>
            <a:r>
              <a:rPr lang="en-US" dirty="0"/>
              <a:t>Why is it </a:t>
            </a:r>
            <a:r>
              <a:rPr lang="en-US" dirty="0" smtClean="0"/>
              <a:t>wise?</a:t>
            </a:r>
            <a:endParaRPr lang="en-US" dirty="0"/>
          </a:p>
          <a:p>
            <a:pPr lvl="1"/>
            <a:r>
              <a:rPr lang="en-US" dirty="0"/>
              <a:t>This air intake system is </a:t>
            </a:r>
            <a:r>
              <a:rPr lang="en-US" dirty="0" smtClean="0"/>
              <a:t>wise </a:t>
            </a:r>
            <a:r>
              <a:rPr lang="en-US" dirty="0"/>
              <a:t>because </a:t>
            </a:r>
            <a:r>
              <a:rPr lang="en-US" dirty="0" smtClean="0"/>
              <a:t>it is a short system and it can not work very well</a:t>
            </a:r>
            <a:endParaRPr lang="en-US" dirty="0"/>
          </a:p>
          <a:p>
            <a:r>
              <a:rPr lang="en-US" dirty="0"/>
              <a:t>Why is it </a:t>
            </a:r>
            <a:r>
              <a:rPr lang="en-US" dirty="0" smtClean="0"/>
              <a:t>cheap?</a:t>
            </a:r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dirty="0" smtClean="0"/>
              <a:t>cheap </a:t>
            </a:r>
            <a:r>
              <a:rPr lang="en-US" dirty="0"/>
              <a:t>because it is made with </a:t>
            </a:r>
            <a:r>
              <a:rPr lang="en-US" dirty="0" smtClean="0"/>
              <a:t>aluminum </a:t>
            </a:r>
            <a:r>
              <a:rPr lang="en-US" dirty="0"/>
              <a:t>so the </a:t>
            </a:r>
            <a:r>
              <a:rPr lang="en-US" dirty="0" smtClean="0"/>
              <a:t>main just work by thousand of </a:t>
            </a:r>
            <a:r>
              <a:rPr lang="en-US" dirty="0"/>
              <a:t>mile limited </a:t>
            </a:r>
            <a:r>
              <a:rPr lang="en-US" dirty="0" smtClean="0"/>
              <a:t>warranty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Conspicuous Buy : Amazon </a:t>
            </a:r>
            <a:r>
              <a:rPr lang="en-US" b="1" dirty="0" smtClean="0"/>
              <a:t>Echo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3626"/>
            <a:ext cx="3886199" cy="43047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Speaker Echo</a:t>
            </a:r>
            <a:endParaRPr lang="en-US" dirty="0"/>
          </a:p>
          <a:p>
            <a:r>
              <a:rPr lang="en-US" dirty="0"/>
              <a:t>Price: $</a:t>
            </a:r>
            <a:r>
              <a:rPr lang="en-US" dirty="0" smtClean="0"/>
              <a:t>179.99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speaker is conspicuous because it has all new apps and the Bluetooth  can be get it by 25 meters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It is expensive because </a:t>
            </a:r>
            <a:r>
              <a:rPr lang="en-US" dirty="0" smtClean="0"/>
              <a:t>amazon made it with capacity of never diet.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0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Wise Buy :Bluetooth </a:t>
            </a:r>
            <a:r>
              <a:rPr lang="en-US" b="1" dirty="0"/>
              <a:t>Speaker, TaoTronics Portable Bluetooth Wireless Speaker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090"/>
            <a:ext cx="4038600" cy="34571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Bluetooth speaker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$25.00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speaker is </a:t>
            </a:r>
            <a:r>
              <a:rPr lang="en-US" dirty="0"/>
              <a:t>wise because it is </a:t>
            </a:r>
            <a:r>
              <a:rPr lang="en-US" dirty="0" smtClean="0"/>
              <a:t>has a lower Bluetooth connection  </a:t>
            </a:r>
            <a:endParaRPr lang="en-US" dirty="0"/>
          </a:p>
          <a:p>
            <a:r>
              <a:rPr lang="en-US" dirty="0"/>
              <a:t>Why is it cheap?</a:t>
            </a:r>
          </a:p>
          <a:p>
            <a:pPr lvl="1"/>
            <a:r>
              <a:rPr lang="en-US" dirty="0"/>
              <a:t>It is cheap because it is made with </a:t>
            </a:r>
            <a:r>
              <a:rPr lang="en-US" dirty="0" smtClean="0"/>
              <a:t>bad materials and does not have good song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6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Conspicuous Buy: </a:t>
            </a:r>
            <a:r>
              <a:rPr lang="en-US" dirty="0" err="1" smtClean="0"/>
              <a:t>Ipad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Apple </a:t>
            </a:r>
            <a:r>
              <a:rPr lang="en-US" dirty="0" err="1"/>
              <a:t>iPad</a:t>
            </a:r>
            <a:r>
              <a:rPr lang="en-US" dirty="0"/>
              <a:t> Air </a:t>
            </a:r>
            <a:r>
              <a:rPr lang="en-US" dirty="0" smtClean="0"/>
              <a:t>2 (64GB)</a:t>
            </a:r>
          </a:p>
          <a:p>
            <a:r>
              <a:rPr lang="en-US" dirty="0" smtClean="0"/>
              <a:t>Price: $554</a:t>
            </a:r>
          </a:p>
          <a:p>
            <a:r>
              <a:rPr lang="en-US" dirty="0" smtClean="0"/>
              <a:t>Why is it conspicuous?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is the most wanted tablet in the market</a:t>
            </a:r>
          </a:p>
          <a:p>
            <a:r>
              <a:rPr lang="en-US" dirty="0" smtClean="0"/>
              <a:t>Why is it expensive?</a:t>
            </a:r>
          </a:p>
          <a:p>
            <a:pPr lvl="1"/>
            <a:r>
              <a:rPr lang="en-US" dirty="0" smtClean="0"/>
              <a:t>This </a:t>
            </a:r>
            <a:r>
              <a:rPr lang="en-US" dirty="0" err="1" smtClean="0"/>
              <a:t>Ipad</a:t>
            </a:r>
            <a:r>
              <a:rPr lang="en-US" dirty="0" smtClean="0"/>
              <a:t> has 64gb and is the newest model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pple iPad Air 2 MH182LL/A (64GB, Wi-Fi, Gold) NEWEST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038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Conspicuous </a:t>
            </a:r>
            <a:r>
              <a:rPr lang="en-US" b="1" dirty="0" smtClean="0"/>
              <a:t>Buy :Apple </a:t>
            </a:r>
            <a:r>
              <a:rPr lang="en-US" b="1" dirty="0"/>
              <a:t>iPhone 6 64GB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0" y="1600200"/>
            <a:ext cx="3952119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IPhone 6 (64GB)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$823.10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iPhone </a:t>
            </a:r>
            <a:r>
              <a:rPr lang="en-US" dirty="0"/>
              <a:t>is conspicuous because </a:t>
            </a:r>
            <a:r>
              <a:rPr lang="en-US" dirty="0" smtClean="0"/>
              <a:t>it is the new iPhone and everyone  want it</a:t>
            </a:r>
            <a:endParaRPr lang="en-US" dirty="0"/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It is expensive </a:t>
            </a:r>
            <a:r>
              <a:rPr lang="en-US" dirty="0" smtClean="0"/>
              <a:t>because it all apps than others phones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6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Wise Buy : Apple iPhone </a:t>
            </a:r>
            <a:r>
              <a:rPr lang="en-US" b="1" dirty="0" smtClean="0"/>
              <a:t>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87" y="1910284"/>
            <a:ext cx="2324425" cy="39057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iPhone 4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$125.00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iPhone </a:t>
            </a:r>
            <a:r>
              <a:rPr lang="en-US" dirty="0"/>
              <a:t>is wise because it is </a:t>
            </a:r>
            <a:r>
              <a:rPr lang="en-US" dirty="0" smtClean="0"/>
              <a:t>too old </a:t>
            </a:r>
            <a:endParaRPr lang="en-US" dirty="0"/>
          </a:p>
          <a:p>
            <a:r>
              <a:rPr lang="en-US" dirty="0"/>
              <a:t>Why is it cheap?</a:t>
            </a:r>
          </a:p>
          <a:p>
            <a:pPr lvl="1"/>
            <a:r>
              <a:rPr lang="en-US" dirty="0"/>
              <a:t>It is cheap because </a:t>
            </a:r>
            <a:r>
              <a:rPr lang="en-US" dirty="0" smtClean="0"/>
              <a:t>there are new brand better than this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1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Samsung Galaxy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Samsung </a:t>
            </a:r>
            <a:r>
              <a:rPr lang="en-US" dirty="0"/>
              <a:t>Galaxy </a:t>
            </a:r>
            <a:r>
              <a:rPr lang="en-US" dirty="0" smtClean="0"/>
              <a:t>Tab 16gb </a:t>
            </a:r>
            <a:r>
              <a:rPr lang="en-US" dirty="0"/>
              <a:t> </a:t>
            </a:r>
          </a:p>
          <a:p>
            <a:r>
              <a:rPr lang="en-US" dirty="0" smtClean="0"/>
              <a:t>Price: $</a:t>
            </a:r>
            <a:r>
              <a:rPr lang="en-US" dirty="0"/>
              <a:t>244.99 </a:t>
            </a:r>
            <a:endParaRPr lang="en-US" dirty="0" smtClean="0"/>
          </a:p>
          <a:p>
            <a:r>
              <a:rPr lang="en-US" dirty="0" smtClean="0"/>
              <a:t>Why is it WISE?</a:t>
            </a:r>
          </a:p>
          <a:p>
            <a:pPr lvl="1"/>
            <a:r>
              <a:rPr lang="en-US" dirty="0" smtClean="0"/>
              <a:t>This tablet is cheaper but has similar functions</a:t>
            </a:r>
          </a:p>
          <a:p>
            <a:pPr lvl="1"/>
            <a:r>
              <a:rPr lang="en-US" dirty="0" smtClean="0"/>
              <a:t>I sacrifice GB space but I don’t need them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cx.images-amazon.com/images/I/61XUQJONWu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5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Conspicuous Buy: Jordan </a:t>
            </a:r>
            <a:r>
              <a:rPr lang="en-US" b="1" dirty="0"/>
              <a:t>Air Jordan 6 </a:t>
            </a:r>
            <a:r>
              <a:rPr lang="en-US" b="1" dirty="0" smtClean="0"/>
              <a:t>Retro blue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1" y="2177021"/>
            <a:ext cx="3486637" cy="33723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Jordan Retro 6 blue</a:t>
            </a:r>
            <a:endParaRPr lang="en-US" dirty="0"/>
          </a:p>
          <a:p>
            <a:r>
              <a:rPr lang="en-US" dirty="0"/>
              <a:t>Price: $</a:t>
            </a:r>
            <a:r>
              <a:rPr lang="en-US" dirty="0" smtClean="0"/>
              <a:t>500.00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Jordan Retro </a:t>
            </a:r>
            <a:r>
              <a:rPr lang="en-US" dirty="0"/>
              <a:t>is the most wanted </a:t>
            </a:r>
            <a:r>
              <a:rPr lang="en-US" dirty="0" smtClean="0"/>
              <a:t>shoes </a:t>
            </a:r>
            <a:r>
              <a:rPr lang="en-US" dirty="0"/>
              <a:t>in the market</a:t>
            </a:r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shoes are unique because the company just make some of these shoes and boys have to be faster to get because everyone wish to get it.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3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Wise Buy :Vans </a:t>
            </a:r>
            <a:r>
              <a:rPr lang="en-US" b="1" dirty="0"/>
              <a:t>Unisex Authentic Sneaker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27660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Vans Unisex Sneaker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$30.00</a:t>
            </a:r>
            <a:endParaRPr lang="en-US" dirty="0"/>
          </a:p>
          <a:p>
            <a:r>
              <a:rPr lang="en-US" dirty="0"/>
              <a:t>Why is it </a:t>
            </a:r>
            <a:r>
              <a:rPr lang="en-US" dirty="0" smtClean="0"/>
              <a:t>wise?</a:t>
            </a:r>
            <a:endParaRPr lang="en-US" dirty="0"/>
          </a:p>
          <a:p>
            <a:pPr lvl="1"/>
            <a:r>
              <a:rPr lang="en-US" dirty="0" smtClean="0"/>
              <a:t>It is wise because it is no fancy any more and some stores want to sales in any price</a:t>
            </a:r>
            <a:endParaRPr lang="en-US" dirty="0"/>
          </a:p>
          <a:p>
            <a:r>
              <a:rPr lang="en-US" dirty="0"/>
              <a:t>Why is it </a:t>
            </a:r>
            <a:r>
              <a:rPr lang="en-US" dirty="0" smtClean="0"/>
              <a:t>cheap?</a:t>
            </a:r>
            <a:endParaRPr lang="en-US" dirty="0"/>
          </a:p>
          <a:p>
            <a:r>
              <a:rPr lang="en-US" dirty="0" smtClean="0"/>
              <a:t>It is cheap because materials are bad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Conspicuous Buy :Beats </a:t>
            </a:r>
            <a:r>
              <a:rPr lang="en-US" b="1" dirty="0"/>
              <a:t>Wireless On-Ear Headphone - Black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772152"/>
            <a:ext cx="3496163" cy="41820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Beats wireless </a:t>
            </a:r>
            <a:r>
              <a:rPr lang="en-US" dirty="0"/>
              <a:t>(64GB)</a:t>
            </a:r>
          </a:p>
          <a:p>
            <a:r>
              <a:rPr lang="en-US" dirty="0"/>
              <a:t>Price: </a:t>
            </a:r>
            <a:r>
              <a:rPr lang="en-US" dirty="0" smtClean="0"/>
              <a:t>$260.00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Incredibly clear sound. Beats Wireless headphones feature powerful sound, as clear and strong as any wired headphone. They also come with a cable you can plug into if you don't want to go wireless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Why is it expensive?</a:t>
            </a:r>
          </a:p>
          <a:p>
            <a:pPr lvl="1"/>
            <a:r>
              <a:rPr lang="en-US" dirty="0"/>
              <a:t>Stream audio from your laptop, or any other Bluetooth-enabled device, even TV's, from up to 30 feet away. Beats Wireless headphones support SBC, APT-X and AAC Bluetooth, which means you'll always have a high-quality stream.</a:t>
            </a:r>
          </a:p>
        </p:txBody>
      </p:sp>
    </p:spTree>
    <p:extLst>
      <p:ext uri="{BB962C8B-B14F-4D97-AF65-F5344CB8AC3E}">
        <p14:creationId xmlns:p14="http://schemas.microsoft.com/office/powerpoint/2010/main" val="19930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Sentey ® </a:t>
            </a:r>
            <a:r>
              <a:rPr lang="en-US" b="1" dirty="0"/>
              <a:t>Headphone </a:t>
            </a:r>
            <a:r>
              <a:rPr lang="en-US" b="1" dirty="0" smtClean="0"/>
              <a:t>Headset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7" y="1929336"/>
            <a:ext cx="3982006" cy="38676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$16.99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It is cheap because it is no fancy any more and some stores want to sales in any price</a:t>
            </a:r>
          </a:p>
          <a:p>
            <a:r>
              <a:rPr lang="en-US" dirty="0"/>
              <a:t>Why is it cheap?</a:t>
            </a:r>
          </a:p>
          <a:p>
            <a:r>
              <a:rPr lang="en-US" dirty="0"/>
              <a:t>It is cheap because materials are bad </a:t>
            </a:r>
            <a:r>
              <a:rPr lang="en-US" dirty="0" smtClean="0"/>
              <a:t>and the model look ugly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0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Conspicuous </a:t>
            </a:r>
            <a:r>
              <a:rPr lang="en-US" b="1" dirty="0"/>
              <a:t>Buy </a:t>
            </a:r>
            <a:r>
              <a:rPr lang="en-US" b="1" dirty="0" smtClean="0"/>
              <a:t>:Samsung </a:t>
            </a:r>
            <a:r>
              <a:rPr lang="en-US" b="1" dirty="0"/>
              <a:t>UN105S9 Curved 105-Inch 4K Ultra HD 120Hz 3D Smart LED TV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3" y="2191310"/>
            <a:ext cx="3572374" cy="33437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Apple Samsung smart LEDTV</a:t>
            </a:r>
            <a:endParaRPr lang="en-US" dirty="0"/>
          </a:p>
          <a:p>
            <a:r>
              <a:rPr lang="en-US" dirty="0"/>
              <a:t>Price: </a:t>
            </a:r>
            <a:r>
              <a:rPr lang="en-US" dirty="0" smtClean="0"/>
              <a:t>$119,999.99</a:t>
            </a:r>
            <a:endParaRPr lang="en-US" dirty="0"/>
          </a:p>
          <a:p>
            <a:r>
              <a:rPr lang="en-US" dirty="0"/>
              <a:t>Why is it conspicuous?</a:t>
            </a:r>
          </a:p>
          <a:p>
            <a:pPr lvl="1"/>
            <a:r>
              <a:rPr lang="en-US" dirty="0"/>
              <a:t>Refresh Rate: 120Hz (Native); 1440 Clear Motion Rate (Effective) Backlight: LED Smart Functionality: Yes - Voice and Motion Control (camera accessory sold separately) Dimensions (W x H x D): TV without stand: 96.5" x 42.5" x 11.5"; TV with stand: 98.1" x 57.5" x 24.6" Inputs: 4 HDMI 2.0, 4 USB, 1 Ethernet, 1 Component In, 2 Composite AV In</a:t>
            </a:r>
          </a:p>
          <a:p>
            <a:r>
              <a:rPr lang="en-US" dirty="0"/>
              <a:t>Why is it expensive?</a:t>
            </a:r>
          </a:p>
          <a:p>
            <a:pPr lvl="1"/>
            <a:r>
              <a:rPr lang="en-US" dirty="0" smtClean="0"/>
              <a:t>It was made it with good materials and also has 3D active glasses.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5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Wise Buy: Element </a:t>
            </a:r>
            <a:r>
              <a:rPr lang="en-US" b="1" dirty="0"/>
              <a:t>ELEFW195 19-Inch 720p 60hz LED TV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1774"/>
            <a:ext cx="4038600" cy="29628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Price: </a:t>
            </a:r>
            <a:r>
              <a:rPr lang="en-US" dirty="0" smtClean="0"/>
              <a:t>$79.99</a:t>
            </a:r>
            <a:endParaRPr lang="en-US" dirty="0"/>
          </a:p>
          <a:p>
            <a:r>
              <a:rPr lang="en-US" dirty="0"/>
              <a:t>Why is it wise?</a:t>
            </a:r>
          </a:p>
          <a:p>
            <a:pPr lvl="1"/>
            <a:r>
              <a:rPr lang="en-US" dirty="0"/>
              <a:t>It is </a:t>
            </a:r>
            <a:r>
              <a:rPr lang="en-US" dirty="0" smtClean="0"/>
              <a:t>wise </a:t>
            </a:r>
            <a:r>
              <a:rPr lang="en-US" dirty="0"/>
              <a:t>because it </a:t>
            </a:r>
            <a:r>
              <a:rPr lang="en-US" dirty="0" smtClean="0"/>
              <a:t>was a fancy TV but now there are new better branches</a:t>
            </a:r>
            <a:endParaRPr lang="en-US" dirty="0"/>
          </a:p>
          <a:p>
            <a:r>
              <a:rPr lang="en-US" dirty="0"/>
              <a:t>Why is it cheap?</a:t>
            </a:r>
          </a:p>
          <a:p>
            <a:r>
              <a:rPr lang="en-US" dirty="0"/>
              <a:t>It is cheap because materials are bad and the model </a:t>
            </a:r>
            <a:r>
              <a:rPr lang="en-US" dirty="0" smtClean="0"/>
              <a:t>is old and does have especial items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6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1116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WISE Buyer  versus  Conspicuous Consumer</vt:lpstr>
      <vt:lpstr>Conspicuous Buy: Ipad Air</vt:lpstr>
      <vt:lpstr>Wise Buy: Samsung Galaxy</vt:lpstr>
      <vt:lpstr>Conspicuous Buy: Jordan Air Jordan 6 Retro blue </vt:lpstr>
      <vt:lpstr>Wise Buy :Vans Unisex Authentic Sneaker</vt:lpstr>
      <vt:lpstr>Conspicuous Buy :Beats Wireless On-Ear Headphone - Black </vt:lpstr>
      <vt:lpstr>Sentey ® Headphone Headset</vt:lpstr>
      <vt:lpstr> Conspicuous Buy :Samsung UN105S9 Curved 105-Inch 4K Ultra HD 120Hz 3D Smart LED TV </vt:lpstr>
      <vt:lpstr>Wise Buy: Element ELEFW195 19-Inch 720p 60hz LED TV  </vt:lpstr>
      <vt:lpstr> Conspicuous Buy : Gucci watches for men - Pantheon Silver-Tone Steel Black Dial with diamonds </vt:lpstr>
      <vt:lpstr>Wise Buy: HACBIWA Classic Golden Bracelet Men Stainless Steal Wrist Watch </vt:lpstr>
      <vt:lpstr> Conspicuous Buy : Dumas Station WS 91+ points Cabernet Sauvignon Vintage Vertical (2006 &amp; 2008)  </vt:lpstr>
      <vt:lpstr>Wise Buy: 2012 Gaucho Andino Carmenere </vt:lpstr>
      <vt:lpstr>Conspicuous Buy : Mega Power™ Exhaust System </vt:lpstr>
      <vt:lpstr>Wise Buy :Titanium Burnt Tip Exhaust Cat back System</vt:lpstr>
      <vt:lpstr>Conspicuous Buy :Series Typhoon Cold Air Intake Kit </vt:lpstr>
      <vt:lpstr>Wise Buy :Aluminum Short Ram Air Intake System (Blue) </vt:lpstr>
      <vt:lpstr>Conspicuous Buy : Amazon Echo</vt:lpstr>
      <vt:lpstr> Wise Buy :Bluetooth Speaker, TaoTronics Portable Bluetooth Wireless Speaker </vt:lpstr>
      <vt:lpstr>Conspicuous Buy :Apple iPhone 6 64GB  </vt:lpstr>
      <vt:lpstr>Wise Buy : Apple iPhone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Buyer  versus  Conspicuous Consumer</dc:title>
  <dc:creator>user</dc:creator>
  <cp:lastModifiedBy>student</cp:lastModifiedBy>
  <cp:revision>22</cp:revision>
  <dcterms:created xsi:type="dcterms:W3CDTF">2015-07-22T13:00:23Z</dcterms:created>
  <dcterms:modified xsi:type="dcterms:W3CDTF">2015-07-28T11:57:57Z</dcterms:modified>
</cp:coreProperties>
</file>